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20.xml" ContentType="application/vnd.openxmlformats-officedocument.presentationml.slideLayout+xml"/>
  <Override PartName="/ppt/slideLayouts/slideLayout121.xml" ContentType="application/vnd.openxmlformats-officedocument.presentationml.slideLayout+xml"/>
  <Override PartName="/ppt/slideLayouts/slideLayout122.xml" ContentType="application/vnd.openxmlformats-officedocument.presentationml.slideLayout+xml"/>
  <Override PartName="/ppt/slideLayouts/slideLayout123.xml" ContentType="application/vnd.openxmlformats-officedocument.presentationml.slideLayout+xml"/>
  <Override PartName="/ppt/slideLayouts/slideLayout124.xml" ContentType="application/vnd.openxmlformats-officedocument.presentationml.slideLayout+xml"/>
  <Override PartName="/ppt/slideLayouts/slideLayout125.xml" ContentType="application/vnd.openxmlformats-officedocument.presentationml.slideLayout+xml"/>
  <Override PartName="/ppt/slideLayouts/slideLayout126.xml" ContentType="application/vnd.openxmlformats-officedocument.presentationml.slideLayout+xml"/>
  <Override PartName="/ppt/slideLayouts/slideLayout127.xml" ContentType="application/vnd.openxmlformats-officedocument.presentationml.slideLayout+xml"/>
  <Override PartName="/ppt/slideLayouts/slideLayout128.xml" ContentType="application/vnd.openxmlformats-officedocument.presentationml.slideLayout+xml"/>
  <Override PartName="/ppt/slideLayouts/slideLayout129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30.xml" ContentType="application/vnd.openxmlformats-officedocument.presentationml.slideLayout+xml"/>
  <Override PartName="/ppt/slideLayouts/slideLayout131.xml" ContentType="application/vnd.openxmlformats-officedocument.presentationml.slideLayout+xml"/>
  <Override PartName="/ppt/slideLayouts/slideLayout132.xml" ContentType="application/vnd.openxmlformats-officedocument.presentationml.slideLayout+xml"/>
  <Override PartName="/ppt/slideLayouts/slideLayout133.xml" ContentType="application/vnd.openxmlformats-officedocument.presentationml.slideLayout+xml"/>
  <Override PartName="/ppt/slideLayouts/slideLayout134.xml" ContentType="application/vnd.openxmlformats-officedocument.presentationml.slideLayout+xml"/>
  <Override PartName="/ppt/slideLayouts/slideLayout135.xml" ContentType="application/vnd.openxmlformats-officedocument.presentationml.slideLayout+xml"/>
  <Override PartName="/ppt/slideLayouts/slideLayout136.xml" ContentType="application/vnd.openxmlformats-officedocument.presentationml.slideLayout+xml"/>
  <Override PartName="/ppt/slideLayouts/slideLayout137.xml" ContentType="application/vnd.openxmlformats-officedocument.presentationml.slideLayout+xml"/>
  <Override PartName="/ppt/slideLayouts/slideLayout138.xml" ContentType="application/vnd.openxmlformats-officedocument.presentationml.slideLayout+xml"/>
  <Override PartName="/ppt/slideLayouts/slideLayout139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40.xml" ContentType="application/vnd.openxmlformats-officedocument.presentationml.slideLayout+xml"/>
  <Override PartName="/ppt/slideLayouts/slideLayout141.xml" ContentType="application/vnd.openxmlformats-officedocument.presentationml.slideLayout+xml"/>
  <Override PartName="/ppt/slideLayouts/slideLayout142.xml" ContentType="application/vnd.openxmlformats-officedocument.presentationml.slideLayout+xml"/>
  <Override PartName="/ppt/slideLayouts/slideLayout143.xml" ContentType="application/vnd.openxmlformats-officedocument.presentationml.slideLayout+xml"/>
  <Override PartName="/ppt/slideLayouts/slideLayout144.xml" ContentType="application/vnd.openxmlformats-officedocument.presentationml.slideLayout+xml"/>
  <Override PartName="/ppt/slideLayouts/slideLayout145.xml" ContentType="application/vnd.openxmlformats-officedocument.presentationml.slideLayout+xml"/>
  <Override PartName="/ppt/slideLayouts/slideLayout146.xml" ContentType="application/vnd.openxmlformats-officedocument.presentationml.slideLayout+xml"/>
  <Override PartName="/ppt/slideLayouts/slideLayout147.xml" ContentType="application/vnd.openxmlformats-officedocument.presentationml.slideLayout+xml"/>
  <Override PartName="/ppt/slideLayouts/slideLayout148.xml" ContentType="application/vnd.openxmlformats-officedocument.presentationml.slideLayout+xml"/>
  <Override PartName="/ppt/slideLayouts/slideLayout149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50.xml" ContentType="application/vnd.openxmlformats-officedocument.presentationml.slideLayout+xml"/>
  <Override PartName="/ppt/slideLayouts/slideLayout151.xml" ContentType="application/vnd.openxmlformats-officedocument.presentationml.slideLayout+xml"/>
  <Override PartName="/ppt/slideLayouts/slideLayout152.xml" ContentType="application/vnd.openxmlformats-officedocument.presentationml.slideLayout+xml"/>
  <Override PartName="/ppt/slideLayouts/slideLayout153.xml" ContentType="application/vnd.openxmlformats-officedocument.presentationml.slideLayout+xml"/>
  <Override PartName="/ppt/slideLayouts/slideLayout154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Masters/slideMaster13.xml" ContentType="application/vnd.openxmlformats-officedocument.presentationml.slideMaster+xml"/>
  <Override PartName="/ppt/slideMasters/slideMaster14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10.xml" ContentType="application/vnd.openxmlformats-officedocument.theme+xml"/>
  <Override PartName="/ppt/theme/theme11.xml" ContentType="application/vnd.openxmlformats-officedocument.theme+xml"/>
  <Override PartName="/ppt/theme/theme12.xml" ContentType="application/vnd.openxmlformats-officedocument.theme+xml"/>
  <Override PartName="/ppt/theme/theme13.xml" ContentType="application/vnd.openxmlformats-officedocument.theme+xml"/>
  <Override PartName="/ppt/theme/theme14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theme/theme7.xml" ContentType="application/vnd.openxmlformats-officedocument.theme+xml"/>
  <Override PartName="/ppt/theme/theme8.xml" ContentType="application/vnd.openxmlformats-officedocument.theme+xml"/>
  <Override PartName="/ppt/theme/theme9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0" r:id="rId3"/>
    <p:sldMasterId id="2147483672" r:id="rId4"/>
    <p:sldMasterId id="2147483684" r:id="rId5"/>
    <p:sldMasterId id="2147483696" r:id="rId6"/>
    <p:sldMasterId id="2147483708" r:id="rId7"/>
    <p:sldMasterId id="2147483720" r:id="rId8"/>
    <p:sldMasterId id="2147483732" r:id="rId9"/>
    <p:sldMasterId id="2147483744" r:id="rId10"/>
    <p:sldMasterId id="2147483756" r:id="rId11"/>
    <p:sldMasterId id="2147483768" r:id="rId12"/>
    <p:sldMasterId id="2147483780" r:id="rId13"/>
    <p:sldMasterId id="2147483792" r:id="rId14"/>
    <p:sldMasterId id="2147483804" r:id="rId15"/>
  </p:sldMasterIdLst>
  <p:sldIdLst>
    <p:sldId id="257" r:id="rId16"/>
  </p:sldIdLst>
  <p:sldSz cx="9906000" cy="6858000" type="A4"/>
  <p:notesSz cx="7099300" cy="10234930"/>
  <p:defaultTextStyle>
    <a:defPPr>
      <a:defRPr lang="en-US"/>
    </a:defPPr>
    <a:lvl1pPr marL="0" lvl="0" indent="0" algn="ctr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3000" b="0" i="0" u="none" kern="1200" baseline="0">
        <a:solidFill>
          <a:srgbClr val="000000"/>
        </a:solidFill>
        <a:latin typeface="Gill Sans" panose="020B0502020104020203" charset="0"/>
        <a:ea typeface="华文细黑" panose="02010600040101010101" pitchFamily="2" charset="-122"/>
        <a:cs typeface="+mn-cs"/>
        <a:sym typeface="Gill Sans" panose="020B0502020104020203" charset="0"/>
      </a:defRPr>
    </a:lvl1pPr>
    <a:lvl2pPr marL="457200" lvl="1" indent="0" algn="ctr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3000" b="0" i="0" u="none" kern="1200" baseline="0">
        <a:solidFill>
          <a:srgbClr val="000000"/>
        </a:solidFill>
        <a:latin typeface="Gill Sans" panose="020B0502020104020203" charset="0"/>
        <a:ea typeface="华文细黑" panose="02010600040101010101" pitchFamily="2" charset="-122"/>
        <a:cs typeface="+mn-cs"/>
        <a:sym typeface="Gill Sans" panose="020B0502020104020203" charset="0"/>
      </a:defRPr>
    </a:lvl2pPr>
    <a:lvl3pPr marL="914400" lvl="2" indent="0" algn="ctr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3000" b="0" i="0" u="none" kern="1200" baseline="0">
        <a:solidFill>
          <a:srgbClr val="000000"/>
        </a:solidFill>
        <a:latin typeface="Gill Sans" panose="020B0502020104020203" charset="0"/>
        <a:ea typeface="华文细黑" panose="02010600040101010101" pitchFamily="2" charset="-122"/>
        <a:cs typeface="+mn-cs"/>
        <a:sym typeface="Gill Sans" panose="020B0502020104020203" charset="0"/>
      </a:defRPr>
    </a:lvl3pPr>
    <a:lvl4pPr marL="1371600" lvl="3" indent="0" algn="ctr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3000" b="0" i="0" u="none" kern="1200" baseline="0">
        <a:solidFill>
          <a:srgbClr val="000000"/>
        </a:solidFill>
        <a:latin typeface="Gill Sans" panose="020B0502020104020203" charset="0"/>
        <a:ea typeface="华文细黑" panose="02010600040101010101" pitchFamily="2" charset="-122"/>
        <a:cs typeface="+mn-cs"/>
        <a:sym typeface="Gill Sans" panose="020B0502020104020203" charset="0"/>
      </a:defRPr>
    </a:lvl4pPr>
    <a:lvl5pPr marL="1828800" lvl="4" indent="0" algn="ctr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3000" b="0" i="0" u="none" kern="1200" baseline="0">
        <a:solidFill>
          <a:srgbClr val="000000"/>
        </a:solidFill>
        <a:latin typeface="Gill Sans" panose="020B0502020104020203" charset="0"/>
        <a:ea typeface="华文细黑" panose="02010600040101010101" pitchFamily="2" charset="-122"/>
        <a:cs typeface="+mn-cs"/>
        <a:sym typeface="Gill Sans" panose="020B0502020104020203" charset="0"/>
      </a:defRPr>
    </a:lvl5pPr>
    <a:lvl6pPr marL="2286000" lvl="5" indent="0" algn="ctr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3000" b="0" i="0" u="none" kern="1200" baseline="0">
        <a:solidFill>
          <a:srgbClr val="000000"/>
        </a:solidFill>
        <a:latin typeface="Gill Sans" panose="020B0502020104020203" charset="0"/>
        <a:ea typeface="华文细黑" panose="02010600040101010101" pitchFamily="2" charset="-122"/>
        <a:cs typeface="+mn-cs"/>
        <a:sym typeface="Gill Sans" panose="020B0502020104020203" charset="0"/>
      </a:defRPr>
    </a:lvl6pPr>
    <a:lvl7pPr marL="2743200" lvl="6" indent="0" algn="ctr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3000" b="0" i="0" u="none" kern="1200" baseline="0">
        <a:solidFill>
          <a:srgbClr val="000000"/>
        </a:solidFill>
        <a:latin typeface="Gill Sans" panose="020B0502020104020203" charset="0"/>
        <a:ea typeface="华文细黑" panose="02010600040101010101" pitchFamily="2" charset="-122"/>
        <a:cs typeface="+mn-cs"/>
        <a:sym typeface="Gill Sans" panose="020B0502020104020203" charset="0"/>
      </a:defRPr>
    </a:lvl7pPr>
    <a:lvl8pPr marL="3200400" lvl="7" indent="0" algn="ctr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3000" b="0" i="0" u="none" kern="1200" baseline="0">
        <a:solidFill>
          <a:srgbClr val="000000"/>
        </a:solidFill>
        <a:latin typeface="Gill Sans" panose="020B0502020104020203" charset="0"/>
        <a:ea typeface="华文细黑" panose="02010600040101010101" pitchFamily="2" charset="-122"/>
        <a:cs typeface="+mn-cs"/>
        <a:sym typeface="Gill Sans" panose="020B0502020104020203" charset="0"/>
      </a:defRPr>
    </a:lvl8pPr>
    <a:lvl9pPr marL="3657600" lvl="8" indent="0" algn="ctr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3000" b="0" i="0" u="none" kern="1200" baseline="0">
        <a:solidFill>
          <a:srgbClr val="000000"/>
        </a:solidFill>
        <a:latin typeface="Gill Sans" panose="020B0502020104020203" charset="0"/>
        <a:ea typeface="华文细黑" panose="02010600040101010101" pitchFamily="2" charset="-122"/>
        <a:cs typeface="+mn-cs"/>
        <a:sym typeface="Gill Sans" panose="020B0502020104020203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93" userDrawn="1">
          <p15:clr>
            <a:srgbClr val="A4A3A4"/>
          </p15:clr>
        </p15:guide>
        <p15:guide id="2" pos="3130" userDrawn="1">
          <p15:clr>
            <a:srgbClr val="A4A3A4"/>
          </p15:clr>
        </p15:guide>
      </p15:sldGuideLst>
    </p:ext>
  </p:extLst>
</p:presentation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Master" Target="slideMasters/slideMaster8.xml"/><Relationship Id="rId8" Type="http://schemas.openxmlformats.org/officeDocument/2006/relationships/slideMaster" Target="slideMasters/slideMaster7.xml"/><Relationship Id="rId7" Type="http://schemas.openxmlformats.org/officeDocument/2006/relationships/slideMaster" Target="slideMasters/slideMaster6.xml"/><Relationship Id="rId6" Type="http://schemas.openxmlformats.org/officeDocument/2006/relationships/slideMaster" Target="slideMasters/slideMaster5.xml"/><Relationship Id="rId5" Type="http://schemas.openxmlformats.org/officeDocument/2006/relationships/slideMaster" Target="slideMasters/slideMaster4.xml"/><Relationship Id="rId4" Type="http://schemas.openxmlformats.org/officeDocument/2006/relationships/slideMaster" Target="slideMasters/slideMaster3.xml"/><Relationship Id="rId3" Type="http://schemas.openxmlformats.org/officeDocument/2006/relationships/slideMaster" Target="slideMasters/slideMaster2.xml"/><Relationship Id="rId2" Type="http://schemas.openxmlformats.org/officeDocument/2006/relationships/theme" Target="theme/theme1.xml"/><Relationship Id="rId19" Type="http://schemas.openxmlformats.org/officeDocument/2006/relationships/tableStyles" Target="tableStyles.xml"/><Relationship Id="rId18" Type="http://schemas.openxmlformats.org/officeDocument/2006/relationships/viewProps" Target="viewProps.xml"/><Relationship Id="rId17" Type="http://schemas.openxmlformats.org/officeDocument/2006/relationships/presProps" Target="presProps.xml"/><Relationship Id="rId16" Type="http://schemas.openxmlformats.org/officeDocument/2006/relationships/slide" Target="slides/slide1.xml"/><Relationship Id="rId15" Type="http://schemas.openxmlformats.org/officeDocument/2006/relationships/slideMaster" Target="slideMasters/slideMaster14.xml"/><Relationship Id="rId14" Type="http://schemas.openxmlformats.org/officeDocument/2006/relationships/slideMaster" Target="slideMasters/slideMaster13.xml"/><Relationship Id="rId13" Type="http://schemas.openxmlformats.org/officeDocument/2006/relationships/slideMaster" Target="slideMasters/slideMaster12.xml"/><Relationship Id="rId12" Type="http://schemas.openxmlformats.org/officeDocument/2006/relationships/slideMaster" Target="slideMasters/slideMaster11.xml"/><Relationship Id="rId11" Type="http://schemas.openxmlformats.org/officeDocument/2006/relationships/slideMaster" Target="slideMasters/slideMaster10.xml"/><Relationship Id="rId10" Type="http://schemas.openxmlformats.org/officeDocument/2006/relationships/slideMaster" Target="slideMasters/slideMaster9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_rels/slideMaster10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108.xml"/><Relationship Id="rId8" Type="http://schemas.openxmlformats.org/officeDocument/2006/relationships/slideLayout" Target="../slideLayouts/slideLayout107.xml"/><Relationship Id="rId7" Type="http://schemas.openxmlformats.org/officeDocument/2006/relationships/slideLayout" Target="../slideLayouts/slideLayout106.xml"/><Relationship Id="rId6" Type="http://schemas.openxmlformats.org/officeDocument/2006/relationships/slideLayout" Target="../slideLayouts/slideLayout105.xml"/><Relationship Id="rId5" Type="http://schemas.openxmlformats.org/officeDocument/2006/relationships/slideLayout" Target="../slideLayouts/slideLayout104.xml"/><Relationship Id="rId4" Type="http://schemas.openxmlformats.org/officeDocument/2006/relationships/slideLayout" Target="../slideLayouts/slideLayout103.xml"/><Relationship Id="rId3" Type="http://schemas.openxmlformats.org/officeDocument/2006/relationships/slideLayout" Target="../slideLayouts/slideLayout102.xml"/><Relationship Id="rId2" Type="http://schemas.openxmlformats.org/officeDocument/2006/relationships/slideLayout" Target="../slideLayouts/slideLayout101.xml"/><Relationship Id="rId12" Type="http://schemas.openxmlformats.org/officeDocument/2006/relationships/theme" Target="../theme/theme10.xml"/><Relationship Id="rId11" Type="http://schemas.openxmlformats.org/officeDocument/2006/relationships/slideLayout" Target="../slideLayouts/slideLayout110.xml"/><Relationship Id="rId10" Type="http://schemas.openxmlformats.org/officeDocument/2006/relationships/slideLayout" Target="../slideLayouts/slideLayout109.xml"/><Relationship Id="rId1" Type="http://schemas.openxmlformats.org/officeDocument/2006/relationships/slideLayout" Target="../slideLayouts/slideLayout100.xml"/></Relationships>
</file>

<file path=ppt/slideMasters/_rels/slideMaster1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119.xml"/><Relationship Id="rId8" Type="http://schemas.openxmlformats.org/officeDocument/2006/relationships/slideLayout" Target="../slideLayouts/slideLayout118.xml"/><Relationship Id="rId7" Type="http://schemas.openxmlformats.org/officeDocument/2006/relationships/slideLayout" Target="../slideLayouts/slideLayout117.xml"/><Relationship Id="rId6" Type="http://schemas.openxmlformats.org/officeDocument/2006/relationships/slideLayout" Target="../slideLayouts/slideLayout116.xml"/><Relationship Id="rId5" Type="http://schemas.openxmlformats.org/officeDocument/2006/relationships/slideLayout" Target="../slideLayouts/slideLayout115.xml"/><Relationship Id="rId4" Type="http://schemas.openxmlformats.org/officeDocument/2006/relationships/slideLayout" Target="../slideLayouts/slideLayout114.xml"/><Relationship Id="rId3" Type="http://schemas.openxmlformats.org/officeDocument/2006/relationships/slideLayout" Target="../slideLayouts/slideLayout113.xml"/><Relationship Id="rId2" Type="http://schemas.openxmlformats.org/officeDocument/2006/relationships/slideLayout" Target="../slideLayouts/slideLayout112.xml"/><Relationship Id="rId12" Type="http://schemas.openxmlformats.org/officeDocument/2006/relationships/theme" Target="../theme/theme11.xml"/><Relationship Id="rId11" Type="http://schemas.openxmlformats.org/officeDocument/2006/relationships/slideLayout" Target="../slideLayouts/slideLayout121.xml"/><Relationship Id="rId10" Type="http://schemas.openxmlformats.org/officeDocument/2006/relationships/slideLayout" Target="../slideLayouts/slideLayout120.xml"/><Relationship Id="rId1" Type="http://schemas.openxmlformats.org/officeDocument/2006/relationships/slideLayout" Target="../slideLayouts/slideLayout111.xml"/></Relationships>
</file>

<file path=ppt/slideMasters/_rels/slideMaster12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130.xml"/><Relationship Id="rId8" Type="http://schemas.openxmlformats.org/officeDocument/2006/relationships/slideLayout" Target="../slideLayouts/slideLayout129.xml"/><Relationship Id="rId7" Type="http://schemas.openxmlformats.org/officeDocument/2006/relationships/slideLayout" Target="../slideLayouts/slideLayout128.xml"/><Relationship Id="rId6" Type="http://schemas.openxmlformats.org/officeDocument/2006/relationships/slideLayout" Target="../slideLayouts/slideLayout127.xml"/><Relationship Id="rId5" Type="http://schemas.openxmlformats.org/officeDocument/2006/relationships/slideLayout" Target="../slideLayouts/slideLayout126.xml"/><Relationship Id="rId4" Type="http://schemas.openxmlformats.org/officeDocument/2006/relationships/slideLayout" Target="../slideLayouts/slideLayout125.xml"/><Relationship Id="rId3" Type="http://schemas.openxmlformats.org/officeDocument/2006/relationships/slideLayout" Target="../slideLayouts/slideLayout124.xml"/><Relationship Id="rId2" Type="http://schemas.openxmlformats.org/officeDocument/2006/relationships/slideLayout" Target="../slideLayouts/slideLayout123.xml"/><Relationship Id="rId12" Type="http://schemas.openxmlformats.org/officeDocument/2006/relationships/theme" Target="../theme/theme12.xml"/><Relationship Id="rId11" Type="http://schemas.openxmlformats.org/officeDocument/2006/relationships/slideLayout" Target="../slideLayouts/slideLayout132.xml"/><Relationship Id="rId10" Type="http://schemas.openxmlformats.org/officeDocument/2006/relationships/slideLayout" Target="../slideLayouts/slideLayout131.xml"/><Relationship Id="rId1" Type="http://schemas.openxmlformats.org/officeDocument/2006/relationships/slideLayout" Target="../slideLayouts/slideLayout122.xml"/></Relationships>
</file>

<file path=ppt/slideMasters/_rels/slideMaster13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141.xml"/><Relationship Id="rId8" Type="http://schemas.openxmlformats.org/officeDocument/2006/relationships/slideLayout" Target="../slideLayouts/slideLayout140.xml"/><Relationship Id="rId7" Type="http://schemas.openxmlformats.org/officeDocument/2006/relationships/slideLayout" Target="../slideLayouts/slideLayout139.xml"/><Relationship Id="rId6" Type="http://schemas.openxmlformats.org/officeDocument/2006/relationships/slideLayout" Target="../slideLayouts/slideLayout138.xml"/><Relationship Id="rId5" Type="http://schemas.openxmlformats.org/officeDocument/2006/relationships/slideLayout" Target="../slideLayouts/slideLayout137.xml"/><Relationship Id="rId4" Type="http://schemas.openxmlformats.org/officeDocument/2006/relationships/slideLayout" Target="../slideLayouts/slideLayout136.xml"/><Relationship Id="rId3" Type="http://schemas.openxmlformats.org/officeDocument/2006/relationships/slideLayout" Target="../slideLayouts/slideLayout135.xml"/><Relationship Id="rId2" Type="http://schemas.openxmlformats.org/officeDocument/2006/relationships/slideLayout" Target="../slideLayouts/slideLayout134.xml"/><Relationship Id="rId12" Type="http://schemas.openxmlformats.org/officeDocument/2006/relationships/theme" Target="../theme/theme13.xml"/><Relationship Id="rId11" Type="http://schemas.openxmlformats.org/officeDocument/2006/relationships/slideLayout" Target="../slideLayouts/slideLayout143.xml"/><Relationship Id="rId10" Type="http://schemas.openxmlformats.org/officeDocument/2006/relationships/slideLayout" Target="../slideLayouts/slideLayout142.xml"/><Relationship Id="rId1" Type="http://schemas.openxmlformats.org/officeDocument/2006/relationships/slideLayout" Target="../slideLayouts/slideLayout133.xml"/></Relationships>
</file>

<file path=ppt/slideMasters/_rels/slideMaster14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152.xml"/><Relationship Id="rId8" Type="http://schemas.openxmlformats.org/officeDocument/2006/relationships/slideLayout" Target="../slideLayouts/slideLayout151.xml"/><Relationship Id="rId7" Type="http://schemas.openxmlformats.org/officeDocument/2006/relationships/slideLayout" Target="../slideLayouts/slideLayout150.xml"/><Relationship Id="rId6" Type="http://schemas.openxmlformats.org/officeDocument/2006/relationships/slideLayout" Target="../slideLayouts/slideLayout149.xml"/><Relationship Id="rId5" Type="http://schemas.openxmlformats.org/officeDocument/2006/relationships/slideLayout" Target="../slideLayouts/slideLayout148.xml"/><Relationship Id="rId4" Type="http://schemas.openxmlformats.org/officeDocument/2006/relationships/slideLayout" Target="../slideLayouts/slideLayout147.xml"/><Relationship Id="rId3" Type="http://schemas.openxmlformats.org/officeDocument/2006/relationships/slideLayout" Target="../slideLayouts/slideLayout146.xml"/><Relationship Id="rId2" Type="http://schemas.openxmlformats.org/officeDocument/2006/relationships/slideLayout" Target="../slideLayouts/slideLayout145.xml"/><Relationship Id="rId12" Type="http://schemas.openxmlformats.org/officeDocument/2006/relationships/theme" Target="../theme/theme14.xml"/><Relationship Id="rId11" Type="http://schemas.openxmlformats.org/officeDocument/2006/relationships/slideLayout" Target="../slideLayouts/slideLayout154.xml"/><Relationship Id="rId10" Type="http://schemas.openxmlformats.org/officeDocument/2006/relationships/slideLayout" Target="../slideLayouts/slideLayout153.xml"/><Relationship Id="rId1" Type="http://schemas.openxmlformats.org/officeDocument/2006/relationships/slideLayout" Target="../slideLayouts/slideLayout144.xml"/></Relationships>
</file>

<file path=ppt/slideMasters/_rels/slideMaster2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20.xml"/><Relationship Id="rId8" Type="http://schemas.openxmlformats.org/officeDocument/2006/relationships/slideLayout" Target="../slideLayouts/slideLayout19.xml"/><Relationship Id="rId7" Type="http://schemas.openxmlformats.org/officeDocument/2006/relationships/slideLayout" Target="../slideLayouts/slideLayout18.xml"/><Relationship Id="rId6" Type="http://schemas.openxmlformats.org/officeDocument/2006/relationships/slideLayout" Target="../slideLayouts/slideLayout17.xml"/><Relationship Id="rId5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5.xml"/><Relationship Id="rId3" Type="http://schemas.openxmlformats.org/officeDocument/2006/relationships/slideLayout" Target="../slideLayouts/slideLayout14.xml"/><Relationship Id="rId2" Type="http://schemas.openxmlformats.org/officeDocument/2006/relationships/slideLayout" Target="../slideLayouts/slideLayout13.xml"/><Relationship Id="rId12" Type="http://schemas.openxmlformats.org/officeDocument/2006/relationships/theme" Target="../theme/theme2.xml"/><Relationship Id="rId11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1.xml"/><Relationship Id="rId1" Type="http://schemas.openxmlformats.org/officeDocument/2006/relationships/slideLayout" Target="../slideLayouts/slideLayout12.xml"/></Relationships>
</file>

<file path=ppt/slideMasters/_rels/slideMaster3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31.xml"/><Relationship Id="rId8" Type="http://schemas.openxmlformats.org/officeDocument/2006/relationships/slideLayout" Target="../slideLayouts/slideLayout30.xml"/><Relationship Id="rId7" Type="http://schemas.openxmlformats.org/officeDocument/2006/relationships/slideLayout" Target="../slideLayouts/slideLayout29.xml"/><Relationship Id="rId6" Type="http://schemas.openxmlformats.org/officeDocument/2006/relationships/slideLayout" Target="../slideLayouts/slideLayout28.xml"/><Relationship Id="rId5" Type="http://schemas.openxmlformats.org/officeDocument/2006/relationships/slideLayout" Target="../slideLayouts/slideLayout27.xml"/><Relationship Id="rId4" Type="http://schemas.openxmlformats.org/officeDocument/2006/relationships/slideLayout" Target="../slideLayouts/slideLayout26.xml"/><Relationship Id="rId3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4.xml"/><Relationship Id="rId12" Type="http://schemas.openxmlformats.org/officeDocument/2006/relationships/theme" Target="../theme/theme3.xml"/><Relationship Id="rId11" Type="http://schemas.openxmlformats.org/officeDocument/2006/relationships/slideLayout" Target="../slideLayouts/slideLayout33.xml"/><Relationship Id="rId10" Type="http://schemas.openxmlformats.org/officeDocument/2006/relationships/slideLayout" Target="../slideLayouts/slideLayout32.xml"/><Relationship Id="rId1" Type="http://schemas.openxmlformats.org/officeDocument/2006/relationships/slideLayout" Target="../slideLayouts/slideLayout23.xml"/></Relationships>
</file>

<file path=ppt/slideMasters/_rels/slideMaster4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42.xml"/><Relationship Id="rId8" Type="http://schemas.openxmlformats.org/officeDocument/2006/relationships/slideLayout" Target="../slideLayouts/slideLayout41.xml"/><Relationship Id="rId7" Type="http://schemas.openxmlformats.org/officeDocument/2006/relationships/slideLayout" Target="../slideLayouts/slideLayout40.xml"/><Relationship Id="rId6" Type="http://schemas.openxmlformats.org/officeDocument/2006/relationships/slideLayout" Target="../slideLayouts/slideLayout39.xml"/><Relationship Id="rId5" Type="http://schemas.openxmlformats.org/officeDocument/2006/relationships/slideLayout" Target="../slideLayouts/slideLayout38.xml"/><Relationship Id="rId4" Type="http://schemas.openxmlformats.org/officeDocument/2006/relationships/slideLayout" Target="../slideLayouts/slideLayout37.xml"/><Relationship Id="rId3" Type="http://schemas.openxmlformats.org/officeDocument/2006/relationships/slideLayout" Target="../slideLayouts/slideLayout36.xml"/><Relationship Id="rId2" Type="http://schemas.openxmlformats.org/officeDocument/2006/relationships/slideLayout" Target="../slideLayouts/slideLayout35.xml"/><Relationship Id="rId12" Type="http://schemas.openxmlformats.org/officeDocument/2006/relationships/theme" Target="../theme/theme4.xml"/><Relationship Id="rId11" Type="http://schemas.openxmlformats.org/officeDocument/2006/relationships/slideLayout" Target="../slideLayouts/slideLayout44.xml"/><Relationship Id="rId10" Type="http://schemas.openxmlformats.org/officeDocument/2006/relationships/slideLayout" Target="../slideLayouts/slideLayout43.xml"/><Relationship Id="rId1" Type="http://schemas.openxmlformats.org/officeDocument/2006/relationships/slideLayout" Target="../slideLayouts/slideLayout34.xml"/></Relationships>
</file>

<file path=ppt/slideMasters/_rels/slideMaster5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53.xml"/><Relationship Id="rId8" Type="http://schemas.openxmlformats.org/officeDocument/2006/relationships/slideLayout" Target="../slideLayouts/slideLayout52.xml"/><Relationship Id="rId7" Type="http://schemas.openxmlformats.org/officeDocument/2006/relationships/slideLayout" Target="../slideLayouts/slideLayout51.xml"/><Relationship Id="rId6" Type="http://schemas.openxmlformats.org/officeDocument/2006/relationships/slideLayout" Target="../slideLayouts/slideLayout50.xml"/><Relationship Id="rId5" Type="http://schemas.openxmlformats.org/officeDocument/2006/relationships/slideLayout" Target="../slideLayouts/slideLayout49.xml"/><Relationship Id="rId4" Type="http://schemas.openxmlformats.org/officeDocument/2006/relationships/slideLayout" Target="../slideLayouts/slideLayout48.xml"/><Relationship Id="rId3" Type="http://schemas.openxmlformats.org/officeDocument/2006/relationships/slideLayout" Target="../slideLayouts/slideLayout47.xml"/><Relationship Id="rId2" Type="http://schemas.openxmlformats.org/officeDocument/2006/relationships/slideLayout" Target="../slideLayouts/slideLayout46.xml"/><Relationship Id="rId12" Type="http://schemas.openxmlformats.org/officeDocument/2006/relationships/theme" Target="../theme/theme5.xml"/><Relationship Id="rId11" Type="http://schemas.openxmlformats.org/officeDocument/2006/relationships/slideLayout" Target="../slideLayouts/slideLayout55.xml"/><Relationship Id="rId10" Type="http://schemas.openxmlformats.org/officeDocument/2006/relationships/slideLayout" Target="../slideLayouts/slideLayout54.xml"/><Relationship Id="rId1" Type="http://schemas.openxmlformats.org/officeDocument/2006/relationships/slideLayout" Target="../slideLayouts/slideLayout45.xml"/></Relationships>
</file>

<file path=ppt/slideMasters/_rels/slideMaster6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64.xml"/><Relationship Id="rId8" Type="http://schemas.openxmlformats.org/officeDocument/2006/relationships/slideLayout" Target="../slideLayouts/slideLayout63.xml"/><Relationship Id="rId7" Type="http://schemas.openxmlformats.org/officeDocument/2006/relationships/slideLayout" Target="../slideLayouts/slideLayout62.xml"/><Relationship Id="rId6" Type="http://schemas.openxmlformats.org/officeDocument/2006/relationships/slideLayout" Target="../slideLayouts/slideLayout61.xml"/><Relationship Id="rId5" Type="http://schemas.openxmlformats.org/officeDocument/2006/relationships/slideLayout" Target="../slideLayouts/slideLayout60.xml"/><Relationship Id="rId4" Type="http://schemas.openxmlformats.org/officeDocument/2006/relationships/slideLayout" Target="../slideLayouts/slideLayout59.xml"/><Relationship Id="rId3" Type="http://schemas.openxmlformats.org/officeDocument/2006/relationships/slideLayout" Target="../slideLayouts/slideLayout58.xml"/><Relationship Id="rId2" Type="http://schemas.openxmlformats.org/officeDocument/2006/relationships/slideLayout" Target="../slideLayouts/slideLayout57.xml"/><Relationship Id="rId12" Type="http://schemas.openxmlformats.org/officeDocument/2006/relationships/theme" Target="../theme/theme6.xml"/><Relationship Id="rId11" Type="http://schemas.openxmlformats.org/officeDocument/2006/relationships/slideLayout" Target="../slideLayouts/slideLayout66.xml"/><Relationship Id="rId10" Type="http://schemas.openxmlformats.org/officeDocument/2006/relationships/slideLayout" Target="../slideLayouts/slideLayout65.xml"/><Relationship Id="rId1" Type="http://schemas.openxmlformats.org/officeDocument/2006/relationships/slideLayout" Target="../slideLayouts/slideLayout56.xml"/></Relationships>
</file>

<file path=ppt/slideMasters/_rels/slideMaster7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75.xml"/><Relationship Id="rId8" Type="http://schemas.openxmlformats.org/officeDocument/2006/relationships/slideLayout" Target="../slideLayouts/slideLayout74.xml"/><Relationship Id="rId7" Type="http://schemas.openxmlformats.org/officeDocument/2006/relationships/slideLayout" Target="../slideLayouts/slideLayout73.xml"/><Relationship Id="rId6" Type="http://schemas.openxmlformats.org/officeDocument/2006/relationships/slideLayout" Target="../slideLayouts/slideLayout72.xml"/><Relationship Id="rId5" Type="http://schemas.openxmlformats.org/officeDocument/2006/relationships/slideLayout" Target="../slideLayouts/slideLayout71.xml"/><Relationship Id="rId4" Type="http://schemas.openxmlformats.org/officeDocument/2006/relationships/slideLayout" Target="../slideLayouts/slideLayout70.xml"/><Relationship Id="rId3" Type="http://schemas.openxmlformats.org/officeDocument/2006/relationships/slideLayout" Target="../slideLayouts/slideLayout69.xml"/><Relationship Id="rId2" Type="http://schemas.openxmlformats.org/officeDocument/2006/relationships/slideLayout" Target="../slideLayouts/slideLayout68.xml"/><Relationship Id="rId12" Type="http://schemas.openxmlformats.org/officeDocument/2006/relationships/theme" Target="../theme/theme7.xml"/><Relationship Id="rId11" Type="http://schemas.openxmlformats.org/officeDocument/2006/relationships/slideLayout" Target="../slideLayouts/slideLayout77.xml"/><Relationship Id="rId10" Type="http://schemas.openxmlformats.org/officeDocument/2006/relationships/slideLayout" Target="../slideLayouts/slideLayout76.xml"/><Relationship Id="rId1" Type="http://schemas.openxmlformats.org/officeDocument/2006/relationships/slideLayout" Target="../slideLayouts/slideLayout67.xml"/></Relationships>
</file>

<file path=ppt/slideMasters/_rels/slideMaster8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86.xml"/><Relationship Id="rId8" Type="http://schemas.openxmlformats.org/officeDocument/2006/relationships/slideLayout" Target="../slideLayouts/slideLayout85.xml"/><Relationship Id="rId7" Type="http://schemas.openxmlformats.org/officeDocument/2006/relationships/slideLayout" Target="../slideLayouts/slideLayout84.xml"/><Relationship Id="rId6" Type="http://schemas.openxmlformats.org/officeDocument/2006/relationships/slideLayout" Target="../slideLayouts/slideLayout83.xml"/><Relationship Id="rId5" Type="http://schemas.openxmlformats.org/officeDocument/2006/relationships/slideLayout" Target="../slideLayouts/slideLayout82.xml"/><Relationship Id="rId4" Type="http://schemas.openxmlformats.org/officeDocument/2006/relationships/slideLayout" Target="../slideLayouts/slideLayout81.xml"/><Relationship Id="rId3" Type="http://schemas.openxmlformats.org/officeDocument/2006/relationships/slideLayout" Target="../slideLayouts/slideLayout80.xml"/><Relationship Id="rId2" Type="http://schemas.openxmlformats.org/officeDocument/2006/relationships/slideLayout" Target="../slideLayouts/slideLayout79.xml"/><Relationship Id="rId12" Type="http://schemas.openxmlformats.org/officeDocument/2006/relationships/theme" Target="../theme/theme8.xml"/><Relationship Id="rId11" Type="http://schemas.openxmlformats.org/officeDocument/2006/relationships/slideLayout" Target="../slideLayouts/slideLayout88.xml"/><Relationship Id="rId10" Type="http://schemas.openxmlformats.org/officeDocument/2006/relationships/slideLayout" Target="../slideLayouts/slideLayout87.xml"/><Relationship Id="rId1" Type="http://schemas.openxmlformats.org/officeDocument/2006/relationships/slideLayout" Target="../slideLayouts/slideLayout78.xml"/></Relationships>
</file>

<file path=ppt/slideMasters/_rels/slideMaster9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7.xml"/><Relationship Id="rId8" Type="http://schemas.openxmlformats.org/officeDocument/2006/relationships/slideLayout" Target="../slideLayouts/slideLayout96.xml"/><Relationship Id="rId7" Type="http://schemas.openxmlformats.org/officeDocument/2006/relationships/slideLayout" Target="../slideLayouts/slideLayout95.xml"/><Relationship Id="rId6" Type="http://schemas.openxmlformats.org/officeDocument/2006/relationships/slideLayout" Target="../slideLayouts/slideLayout94.xml"/><Relationship Id="rId5" Type="http://schemas.openxmlformats.org/officeDocument/2006/relationships/slideLayout" Target="../slideLayouts/slideLayout93.xml"/><Relationship Id="rId4" Type="http://schemas.openxmlformats.org/officeDocument/2006/relationships/slideLayout" Target="../slideLayouts/slideLayout92.xml"/><Relationship Id="rId3" Type="http://schemas.openxmlformats.org/officeDocument/2006/relationships/slideLayout" Target="../slideLayouts/slideLayout91.xml"/><Relationship Id="rId2" Type="http://schemas.openxmlformats.org/officeDocument/2006/relationships/slideLayout" Target="../slideLayouts/slideLayout90.xml"/><Relationship Id="rId12" Type="http://schemas.openxmlformats.org/officeDocument/2006/relationships/theme" Target="../theme/theme9.xml"/><Relationship Id="rId11" Type="http://schemas.openxmlformats.org/officeDocument/2006/relationships/slideLayout" Target="../slideLayouts/slideLayout99.xml"/><Relationship Id="rId10" Type="http://schemas.openxmlformats.org/officeDocument/2006/relationships/slideLayout" Target="../slideLayouts/slideLayout98.xml"/><Relationship Id="rId1" Type="http://schemas.openxmlformats.org/officeDocument/2006/relationships/slideLayout" Target="../slideLayouts/slideLayout89.xml"/></Relationships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3.jpeg"/><Relationship Id="rId1" Type="http://schemas.openxmlformats.org/officeDocument/2006/relationships/image" Target="../media/image2.jpeg"/></Relationships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